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 type="screen16x9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Welcome: Equations on Both Sides!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Today, we're tackling equations where the 'mystery number' (variable) is on both sides.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Think of it like a balanced scale: whatever you do to one side, you must do to the other.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Our goal: Get all variables on one side, all numbers on the other, then solve!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4CAF50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FFC107"/>
          </a:solidFill>
          <a:ln w="9525">
            <a:solidFill>
              <a:srgbClr val="FFC107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Step 1: Simplify Each Side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Before moving terms, always simplify each side of the equation first.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This means combining any like terms (e.g., 3x + 2x) or distributing if there are parentheses.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5x + 7 - 2x = 3x + 10 becomes 3x + 7 = 3x + 10.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FFC107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Step 2: Move Variable Terms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Choose one side to gather all your variable terms (e.g., 'x' terms).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Use inverse operations to move variable terms from one side to the other.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To move '+2x' from the right, subtract '2x' from BOTH sides.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4CAF50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FFC107"/>
          </a:solidFill>
          <a:ln w="9525">
            <a:solidFill>
              <a:srgbClr val="FFC107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Step 3: Move Constant Terms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Now, gather all your constant terms (plain numbers) on the other side of the equation.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Again, use inverse operations to move constants.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If you have '+5' on the variable side, subtract '5' from BOTH sides.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FFC107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Step 4: Solve for the Variable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At this point, your equation should look like 'ax = b' (e.g., 3x = 15).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To find 'x', divide both sides by the coefficient (the number in front of 'x').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If 3x = 15, divide both sides by 3 to get x = 5.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4CAF50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FFC107"/>
          </a:solidFill>
          <a:ln w="9525">
            <a:solidFill>
              <a:srgbClr val="FFC107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Special Cases: No Solution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What if you solve and get a false statement, like '5 = 7'?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This means there is NO solution to the equation. No value of 'x' will make it true.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2x + 3 = 2x + 5 leads to 3 = 5 (False!).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FFC107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4CAF50"/>
          </a:solidFill>
          <a:ln w="9525">
            <a:solidFill>
              <a:srgbClr val="4CAF50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Special Cases: Infinite Solutions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What if you solve and get a true statement, like '6 = 6'?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This means there are INFINITELY MANY solutions. Any value of 'x' will make it true.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Example: 3(x + 2) = 3x + 6 leads to 3x + 6 = 3x + 6, then 6 = 6 (True!).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Balance Scale of Equations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This model uses a digital balance scale to represent equations. Each side of the scale represents an expression, and the goal is to keep the scale bal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4CAF50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Initial Setup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An equation like 3x + 2 = x + 8 is shown with 'x' blocks and number weights on each side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Variables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'x' blocks from one side, you 'subtract' them from both sides. Visually, blocks 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Moving Constants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To move number weights, you 'subtract' or 'add' them to both sides. This is shown by wei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Final Solution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After isolating 'x' blocks on one side and number weights on the other, the scale shows 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Imagine this balance scale represents an equation. What operations can you perform to keep it balanced while finding the value of 'x'?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oMake">
  <a:themeElements>
    <a:clrScheme name="ClioMake">
      <a:dk1>
        <a:srgbClr val="0F172A"/>
      </a:dk1>
      <a:lt1>
        <a:srgbClr val="FFFFFF"/>
      </a:lt1>
      <a:dk2>
        <a:srgbClr val="1F2937"/>
      </a:dk2>
      <a:lt2>
        <a:srgbClr val="F8FAFC"/>
      </a:lt2>
      <a:accent1>
        <a:srgbClr val="0F9F8F"/>
      </a:accent1>
      <a:accent2>
        <a:srgbClr val="2563EB"/>
      </a:accent2>
      <a:accent3>
        <a:srgbClr val="D97706"/>
      </a:accent3>
      <a:accent4>
        <a:srgbClr val="64748B"/>
      </a:accent4>
      <a:accent5>
        <a:srgbClr val="14B8A6"/>
      </a:accent5>
      <a:accent6>
        <a:srgbClr val="7C3AED"/>
      </a:accent6>
      <a:hlink>
        <a:srgbClr val="2563EB"/>
      </a:hlink>
      <a:folHlink>
        <a:srgbClr val="7C3AED"/>
      </a:folHlink>
    </a:clrScheme>
    <a:fontScheme name="ClioMake">
      <a:majorFont>
        <a:latin typeface="Arial"/>
      </a:majorFont>
      <a:minorFont>
        <a:latin typeface="Arial"/>
      </a:minorFont>
    </a:fontScheme>
    <a:fmtScheme name="ClioMak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>
          <a:solidFill>
            <a:schemeClr val="phClr"/>
          </a:solidFill>
        </a:ln>
        <a:ln w="9525">
          <a:solidFill>
            <a:schemeClr val="phClr"/>
          </a:solidFill>
        </a:ln>
        <a:ln w="9525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ClioMake</Application>
  <PresentationFormat>On-screen Show (16:9)</PresentationFormat>
  <Slides>7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Equations on Both Sides</dc:title>
  <dc:creator>ClioMake</dc:creator>
  <cp:lastModifiedBy>ClioMake</cp:lastModifiedBy>
  <dcterms:created xsi:type="dcterms:W3CDTF">2026-06-14T07:40:15+00:00</dcterms:created>
  <dcterms:modified xsi:type="dcterms:W3CDTF">2026-06-14T07:40:15+00:00</dcterms:modified>
</cp:coreProperties>
</file>