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 type="screen16x9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0F9F8F"/>
          </a:solidFill>
          <a:ln w="9525">
            <a:solidFill>
              <a:srgbClr val="0F9F8F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Cell Transport: Diffusion, Osmosis, and Active Transport Resource Pack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Learning goal: Students explain the key ideas in Cell Transport: Diffusion, Osmosis, and Active Transport, apply them to a realistic example, and show their thinking using words, visuals, and evidence.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Success criteria: Identify the central idea or process in Cell Transport: Diffusion, Osmosis, and Active Transport. Use accurate vocabulary when explaining Cell Transport: Diffusion, Osmosis, and Active Transport. Apply the idea to a new example and justify the reasoning.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Today learners move from recall to explanation to application.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Cell Transport: Diffusion, Osmosis, and Active Transport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0F9F8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Cell Transport: Diffusion, Osmosis, and Active Transp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Cell Transport: Diffusion, Osmosis, and Active Transport,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2563EB"/>
          </a:solidFill>
          <a:ln w="9525">
            <a:solidFill>
              <a:srgbClr val="2563EB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Build the core idea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Name the key concept in learner-friendly language.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Show one clear example and one non-example.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Ask learners to explain the difference using precise vocabulary.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Cell Transport: Diffusion, Osmosis, and Active Transport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Cell Transport: Diffusion, Osmosis, and Active Transp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Cell Transport: Diffusion, Osmosis, and Active Transport,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0F9F8F"/>
          </a:solidFill>
          <a:ln w="9525">
            <a:solidFill>
              <a:srgbClr val="0F9F8F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Practice with evidence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Learners complete a guided example, then an independent application.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Pairs compare explanations and improve one sentence for clarity.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Teacher checks for misconceptions before the exit task.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Cell Transport: Diffusion, Osmosis, and Active Transport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0F9F8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Cell Transport: Diffusion, Osmosis, and Active Transp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Cell Transport: Diffusion, Osmosis, and Active Transport,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2563EB"/>
          </a:solidFill>
          <a:ln w="9525">
            <a:solidFill>
              <a:srgbClr val="2563EB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Exit check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Explain the topic in one accurate sentence.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Apply the idea to a new example.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Write one question that would help someone learn this topic better.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Cell Transport: Diffusion, Osmosis, and Active Transport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Cell Transport: Diffusion, Osmosis, and Active Transp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Cell Transport: Diffusion, Osmosis, and Active Transport,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0F9F8F"/>
          </a:solidFill>
          <a:ln w="9525">
            <a:solidFill>
              <a:srgbClr val="0F9F8F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Standards and vocabulary check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Map the resource to Next Generation Science Standards before classroom use.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Underline the vocabulary learners must use accurately.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Mark one prompt that proves conceptual transfer rather than recall.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Cell Transport: Diffusion, Osmosis, and Active Transport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0F9F8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Cell Transport: Diffusion, Osmosis, and Active Transp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Cell Transport: Diffusion, Osmosis, and Active Transport,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2563EB"/>
          </a:solidFill>
          <a:ln w="9525">
            <a:solidFill>
              <a:srgbClr val="2563EB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Differentiated pathways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Support path: sentence frames, vocabulary bank, and one worked example.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Core path: full worksheet and partner explanation check.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Stretch path: new context, misconception design, and mini teaching script.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Cell Transport: Diffusion, Osmosis, and Active Transport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Cell Transport: Diffusion, Osmosis, and Active Transp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Cell Transport: Diffusion, Osmosis, and Active Transport,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0F9F8F"/>
          </a:solidFill>
          <a:ln w="9525">
            <a:solidFill>
              <a:srgbClr val="0F9F8F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Maker and discussion extension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Use concept cards as a paper sort, station activity, or simple fabrication task.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Ask learners to defend the order of their cards with evidence.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Capture one misconception that should shape the next lesson.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Cell Transport: Diffusion, Osmosis, and Active Transport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0F9F8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Cell Transport: Diffusion, Osmosis, and Active Transp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Cell Transport: Diffusion, Osmosis, and Active Transport,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2563EB"/>
          </a:solidFill>
          <a:ln w="9525">
            <a:solidFill>
              <a:srgbClr val="2563EB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Family or tutor follow-up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Share the parent/tutor note for a short home review.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Use the accessible HTML module for device-friendly independent practice.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Teacher review remains the final gate for local accuracy and sensitivity.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Cell Transport: Diffusion, Osmosis, and Active Transport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Cell Transport: Diffusion, Osmosis, and Active Transp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Cell Transport: Diffusion, Osmosis, and Active Transport,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ioMake">
  <a:themeElements>
    <a:clrScheme name="ClioMake">
      <a:dk1>
        <a:srgbClr val="0F172A"/>
      </a:dk1>
      <a:lt1>
        <a:srgbClr val="FFFFFF"/>
      </a:lt1>
      <a:dk2>
        <a:srgbClr val="1F2937"/>
      </a:dk2>
      <a:lt2>
        <a:srgbClr val="F8FAFC"/>
      </a:lt2>
      <a:accent1>
        <a:srgbClr val="0F9F8F"/>
      </a:accent1>
      <a:accent2>
        <a:srgbClr val="2563EB"/>
      </a:accent2>
      <a:accent3>
        <a:srgbClr val="D97706"/>
      </a:accent3>
      <a:accent4>
        <a:srgbClr val="64748B"/>
      </a:accent4>
      <a:accent5>
        <a:srgbClr val="14B8A6"/>
      </a:accent5>
      <a:accent6>
        <a:srgbClr val="7C3AED"/>
      </a:accent6>
      <a:hlink>
        <a:srgbClr val="2563EB"/>
      </a:hlink>
      <a:folHlink>
        <a:srgbClr val="7C3AED"/>
      </a:folHlink>
    </a:clrScheme>
    <a:fontScheme name="ClioMake">
      <a:majorFont>
        <a:latin typeface="Arial"/>
      </a:majorFont>
      <a:minorFont>
        <a:latin typeface="Arial"/>
      </a:minorFont>
    </a:fontScheme>
    <a:fmtScheme name="ClioMak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9525">
          <a:solidFill>
            <a:schemeClr val="phClr"/>
          </a:solidFill>
        </a:ln>
        <a:ln w="9525">
          <a:solidFill>
            <a:schemeClr val="phClr"/>
          </a:solidFill>
        </a:ln>
        <a:ln w="9525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ClioMake</Application>
  <PresentationFormat>On-screen Show (16:9)</PresentationFormat>
  <Slides>8</Slid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Cell Transport: Diffusion, Osmosis, and Active Transport Resource Pack</dc:title>
  <dc:creator>ClioMake</dc:creator>
  <cp:lastModifiedBy>ClioMake</cp:lastModifiedBy>
  <dcterms:created xsi:type="dcterms:W3CDTF">2026-06-14T07:42:07+00:00</dcterms:created>
  <dcterms:modified xsi:type="dcterms:W3CDTF">2026-06-14T07:42:07+00:00</dcterms:modified>
</cp:coreProperties>
</file>